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1" r:id="rId3"/>
    <p:sldId id="257" r:id="rId4"/>
    <p:sldId id="256" r:id="rId5"/>
    <p:sldId id="260" r:id="rId6"/>
    <p:sldId id="264" r:id="rId7"/>
    <p:sldId id="263" r:id="rId8"/>
    <p:sldId id="262" r:id="rId9"/>
    <p:sldId id="266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94"/>
  </p:normalViewPr>
  <p:slideViewPr>
    <p:cSldViewPr snapToGrid="0">
      <p:cViewPr varScale="1">
        <p:scale>
          <a:sx n="93" d="100"/>
          <a:sy n="93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C7B-6B0F-9B65-A41C-05B98F24D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6FD610-4F94-EBB2-94DB-558216A9C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C974F8-739A-FA18-39E2-E2D97BA8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01A8C4-FE57-E5CE-938A-EF7457A2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CD36AA-3171-EC1D-42D3-E086D560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1517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2676C-6C9A-8F0B-F1CC-95F6BBB9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88A33-F763-8A92-8E09-E642CAEA4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17F3E1-0249-F06D-D98B-4B96D748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C21DDC-D059-1D55-D5A2-5488D3E7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864025-3271-E431-9A52-EF0AD924A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1570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661554-344D-2426-5EFB-82D3FE09C3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E458C7-B651-39A5-D769-FBB3CBB1E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08F3C-09AD-4D24-FC27-E7ADAB3BB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4D4D0A-4B8B-1DBA-B5AE-844B963E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79FB9A-4AA7-955A-99ED-5DE0132C0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1440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3EBFE-FE90-50E3-FA0A-B188DA40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5FE227-2A9D-0FBD-CFC5-C5EED7DC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B6E108-0589-4D2D-09CE-D1285603C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38E807-07E3-BC99-BA95-23CD52392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688B0-5B26-78CE-2387-546CA867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3914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E6DC8-6BFA-1988-3F6C-D708D58E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3BD5A-1D69-4A95-9ADB-F68FDDA9C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C22B44-4DF4-2CFA-05A0-B0CE59B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749C5-4824-1230-4C4B-CC069A99C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636F35-FCDF-3F95-13E2-E8C6034F3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50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26DFF-3334-A249-AD06-684479D81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1F2A0C-F502-569C-E3C9-9A9EFB129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830345-9583-AD27-F287-36B21F685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D30C8B-46EB-EDBA-2AEF-4C150D070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04BBBF-75F8-663E-F0C5-174FC0BD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81EF94-2840-4700-5F36-AF332E947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96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088E5-B825-DB74-EC44-B69A8F5EC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CFBC80-AD21-3352-C5C4-64052F0A3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73BA13-FE98-F942-B9D9-0C0BA6DEB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F158E7-FA0C-AC0C-F0B4-24AF6BE01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3CECFE5-CE45-E028-CB2F-62FE18600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3DD42F-378E-E56A-12B1-DB2D277F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D8EDD4-4F40-4C5A-26F8-57D0B5D0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BF5BEC-1D7C-F32F-B4D0-309142345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586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01C18-6CB7-C035-EDA3-5AD2B70F8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E2AEF0-217E-B096-9820-0617219C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995B97-F90F-ED1A-703D-3AB015E9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AFF13E-0C65-C6E6-7EC1-3C24A9F4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531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375563-79B1-1881-5B3D-4FBB9D70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B9F98-7BC7-571F-0C06-554BE148F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E65355-0AA1-63B0-4EBE-938B6E301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2901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500F0-88FD-7920-A99C-45BDC7E63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0EEF21-DBE7-04A3-0168-1B86CD9A2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EA1717-D545-09F2-1441-032DCA23E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65C280-1337-1D11-1896-1B245D03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7F46E7-3DAE-D1C5-9CC1-31D6CB68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ECE032-20DE-E529-7BE2-AC49D1E19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6932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6E019-9157-9A67-552B-D2BE985BF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630425-763B-F361-4797-285010C78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7D4F6-C10D-1916-8C04-2C9A55A54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4A3BC-6A47-FB4C-A32F-3A061E654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593CF0-FD26-B9D8-D6B6-B0B83D4AF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5A06A0-7500-E810-5CBC-38C14BDD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87417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CE1DFD-5A9A-1A17-66EC-A6A853D9D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94130-8822-84B2-9802-854BB9E4A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31AC9-B1BB-D5F3-6193-FCB160D8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3AEA8-DC5B-3846-9C32-4D8357D58932}" type="datetimeFigureOut">
              <a:rPr kumimoji="1" lang="ko-Kore-KR" altLang="en-US" smtClean="0"/>
              <a:t>2023. 11. 24.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07378-8CF3-1F6D-CB15-2299035C3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615F3B-815A-FC75-CEE5-F9C71C517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882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ottentomatoes.com/" TargetMode="External"/><Relationship Id="rId4" Type="http://schemas.openxmlformats.org/officeDocument/2006/relationships/hyperlink" Target="https://ko.wikipedia.org/wiki/%ED%86%A0%EB%A7%88%ED%86%A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7358BE-0D15-8AD0-AB5F-9172FA729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4" name="화면 기록 2023-11-24 오전 11.08.14">
            <a:hlinkClick r:id="" action="ppaction://media"/>
            <a:extLst>
              <a:ext uri="{FF2B5EF4-FFF2-40B4-BE49-F238E27FC236}">
                <a16:creationId xmlns:a16="http://schemas.microsoft.com/office/drawing/2014/main" id="{5D094B5B-1C4F-84E0-9A21-AE248A023F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24691"/>
            <a:ext cx="12954023" cy="6982691"/>
          </a:xfrm>
        </p:spPr>
      </p:pic>
    </p:spTree>
    <p:extLst>
      <p:ext uri="{BB962C8B-B14F-4D97-AF65-F5344CB8AC3E}">
        <p14:creationId xmlns:p14="http://schemas.microsoft.com/office/powerpoint/2010/main" val="133037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080B9-21A1-7322-21BF-141A91B6D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166AA421-8D9B-8B17-79E8-A62C377B8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ore-KR" altLang="en-US"/>
          </a:p>
        </p:txBody>
      </p:sp>
      <p:pic>
        <p:nvPicPr>
          <p:cNvPr id="9" name="그림 8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6B6ADF46-97AF-90C9-0633-0D2F6AB62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79865" cy="882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40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46470-F77A-D157-57F8-B03E90EE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9" name="내용 개체 틀 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051E282-9FA3-B3B5-BA39-BEDB41169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939710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D158A6-B315-B9F6-DCD7-F20DED1C0B9F}"/>
              </a:ext>
            </a:extLst>
          </p:cNvPr>
          <p:cNvSpPr txBox="1"/>
          <p:nvPr/>
        </p:nvSpPr>
        <p:spPr>
          <a:xfrm>
            <a:off x="7870154" y="2055813"/>
            <a:ext cx="3483646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200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같은</a:t>
            </a:r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FMTI</a:t>
            </a:r>
            <a:r>
              <a:rPr kumimoji="1" lang="ko-KR" altLang="en-US" sz="2000" dirty="0" err="1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가진 사람들이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🍎</a:t>
            </a:r>
            <a:endParaRPr kumimoji="1" lang="en-US" altLang="ko-KR" sz="2000" dirty="0">
              <a:solidFill>
                <a:srgbClr val="0F0F0F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선택한 상품을 추천하는 알고리즘</a:t>
            </a:r>
            <a:endParaRPr kumimoji="1" lang="en-US" altLang="ko-Kore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517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FCBB3-7BBB-951A-CBF9-E1E2D8522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0D9229EC-B9EB-9786-692C-E8C36820A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7710"/>
            <a:ext cx="12192000" cy="87967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BD77EF-2940-78A0-1A16-A5C0DC3B7559}"/>
              </a:ext>
            </a:extLst>
          </p:cNvPr>
          <p:cNvSpPr txBox="1"/>
          <p:nvPr/>
        </p:nvSpPr>
        <p:spPr>
          <a:xfrm>
            <a:off x="6567055" y="1567254"/>
            <a:ext cx="2484976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좋아요</a:t>
            </a:r>
            <a:r>
              <a:rPr kumimoji="1"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개수만큼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사과가 추가됩니다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8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채소, 토마토, 자연 식품, 농산물이(가) 표시된 사진&#10;&#10;자동 생성된 설명">
            <a:extLst>
              <a:ext uri="{FF2B5EF4-FFF2-40B4-BE49-F238E27FC236}">
                <a16:creationId xmlns:a16="http://schemas.microsoft.com/office/drawing/2014/main" id="{ACC22376-6D2C-2C44-089C-68C2754F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7368" y="-526475"/>
            <a:ext cx="7772400" cy="51816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BA5D0E53-F4F7-2128-8545-9FE07CEDA6B4}"/>
              </a:ext>
            </a:extLst>
          </p:cNvPr>
          <p:cNvSpPr txBox="1">
            <a:spLocks/>
          </p:cNvSpPr>
          <p:nvPr/>
        </p:nvSpPr>
        <p:spPr>
          <a:xfrm>
            <a:off x="5544275" y="377286"/>
            <a:ext cx="6967960" cy="12703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6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RottenTomatoes</a:t>
            </a:r>
            <a:endParaRPr kumimoji="1" lang="ko-Kore-KR" altLang="en-US" sz="6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83A0F37-5DBA-69A2-338D-4C328356B3FE}"/>
              </a:ext>
            </a:extLst>
          </p:cNvPr>
          <p:cNvSpPr txBox="1">
            <a:spLocks/>
          </p:cNvSpPr>
          <p:nvPr/>
        </p:nvSpPr>
        <p:spPr>
          <a:xfrm>
            <a:off x="1572211" y="3124200"/>
            <a:ext cx="10405641" cy="44011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2000" b="0" i="0" u="none" strike="noStrike" dirty="0">
                <a:solidFill>
                  <a:srgbClr val="202122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옛날 공연을 보던 관객들이 연기력이 매우 나쁜 연기자들에게 </a:t>
            </a:r>
            <a:r>
              <a:rPr lang="ko-KR" altLang="en-US" sz="2000" b="1" i="0" u="none" strike="noStrike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hlinkClick r:id="rId4" tooltip="토마토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토마토</a:t>
            </a:r>
            <a:r>
              <a:rPr lang="ko-KR" altLang="en-US" sz="2000" b="0" i="0" u="none" strike="noStrike" dirty="0">
                <a:solidFill>
                  <a:srgbClr val="202122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 던졌던 것에서 유래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영화에 대한 평을 호평과 악평으로 양분하여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신선함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(fresh)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 </a:t>
            </a: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썩음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(rotten)</a:t>
            </a: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으로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표시한 뒤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이를 종합하여 영화에 대한 총평을 내림</a:t>
            </a:r>
            <a:endParaRPr kumimoji="1" lang="en-US" altLang="ko-Kore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1988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년 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8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월 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19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일 미국의 여러 평가자들의 </a:t>
            </a: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평가를 모아 놓는 사이트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 목적으로 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센흐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더옹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en-US" altLang="ko-KR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Senh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Duing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 의해 만들어짐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DFD89-D228-2E6B-7DEF-00A109913A57}"/>
              </a:ext>
            </a:extLst>
          </p:cNvPr>
          <p:cNvSpPr txBox="1"/>
          <p:nvPr/>
        </p:nvSpPr>
        <p:spPr>
          <a:xfrm>
            <a:off x="7917039" y="291712"/>
            <a:ext cx="345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8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5"/>
              </a:rPr>
              <a:t>https://www.rottentomatoes.com</a:t>
            </a:r>
            <a:endParaRPr kumimoji="1" lang="en-US" altLang="ko-Kore-KR" sz="18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710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0FAA010-F73C-20DA-7401-1351B05BB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810228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3F78EB-DBAD-20C2-D8C6-20CB79A471FC}"/>
              </a:ext>
            </a:extLst>
          </p:cNvPr>
          <p:cNvSpPr txBox="1"/>
          <p:nvPr/>
        </p:nvSpPr>
        <p:spPr>
          <a:xfrm>
            <a:off x="4476381" y="810228"/>
            <a:ext cx="3971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 가득한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과일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대명사</a:t>
            </a:r>
            <a:endParaRPr kumimoji="1" lang="ko-Kore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0181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01600" sx="102000" sy="102000" algn="ctr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 descr="그래픽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7054483B-FD5D-3757-1E3E-4B6B5D67EA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64" r="1" b="17803"/>
          <a:stretch/>
        </p:blipFill>
        <p:spPr>
          <a:xfrm>
            <a:off x="1114425" y="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37ADE2-85CA-BD8E-2B3B-DC709CDB45A9}"/>
              </a:ext>
            </a:extLst>
          </p:cNvPr>
          <p:cNvSpPr txBox="1"/>
          <p:nvPr/>
        </p:nvSpPr>
        <p:spPr>
          <a:xfrm>
            <a:off x="4738095" y="1066801"/>
            <a:ext cx="2715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 Apple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을 탐색하는</a:t>
            </a:r>
            <a:endParaRPr kumimoji="1" lang="en-US" altLang="ko-KR" sz="2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Financial Application</a:t>
            </a:r>
          </a:p>
        </p:txBody>
      </p:sp>
    </p:spTree>
    <p:extLst>
      <p:ext uri="{BB962C8B-B14F-4D97-AF65-F5344CB8AC3E}">
        <p14:creationId xmlns:p14="http://schemas.microsoft.com/office/powerpoint/2010/main" val="219273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6A0FE-6755-2D80-BA2F-6DD0D075A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6" name="내용 개체 틀 5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1947D81F-69A0-CFB7-B122-403C9D770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532787" cy="730179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EBB92E-CEA3-4854-523F-67A7D094EA1C}"/>
              </a:ext>
            </a:extLst>
          </p:cNvPr>
          <p:cNvSpPr txBox="1"/>
          <p:nvPr/>
        </p:nvSpPr>
        <p:spPr>
          <a:xfrm>
            <a:off x="297873" y="3295913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en-US" altLang="ko-Kore-KR" sz="2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FineApple</a:t>
            </a:r>
            <a:r>
              <a:rPr kumimoji="1" lang="ko-Kore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지수</a:t>
            </a:r>
            <a:r>
              <a:rPr kumimoji="1" lang="ko-Kore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통해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금융상품의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평가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직관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적으로 확인 가능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358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2CB39-D207-E25D-F7E6-7C226C875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지도, 스크린샷, 아틀라스이(가) 표시된 사진&#10;&#10;자동 생성된 설명">
            <a:extLst>
              <a:ext uri="{FF2B5EF4-FFF2-40B4-BE49-F238E27FC236}">
                <a16:creationId xmlns:a16="http://schemas.microsoft.com/office/drawing/2014/main" id="{5FD0B380-0731-B973-728A-A55D7845B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3203382" cy="78689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D524D3-3B84-3EA1-B518-453CEFAC80E3}"/>
              </a:ext>
            </a:extLst>
          </p:cNvPr>
          <p:cNvSpPr txBox="1"/>
          <p:nvPr/>
        </p:nvSpPr>
        <p:spPr>
          <a:xfrm>
            <a:off x="8409709" y="5306290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ore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전라북도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군산시에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우리은행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 있는지 알고 싶다면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endParaRPr kumimoji="1" lang="ko-Kore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2605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879C4-F1D4-4B4A-4700-33D81C5BC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AAEA520-F009-5F8C-12A9-A08D821A8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07680"/>
            <a:ext cx="12333702" cy="735676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B2CA3D-6B2D-E814-6C44-872CC7A20191}"/>
              </a:ext>
            </a:extLst>
          </p:cNvPr>
          <p:cNvSpPr txBox="1"/>
          <p:nvPr/>
        </p:nvSpPr>
        <p:spPr>
          <a:xfrm>
            <a:off x="3770014" y="4531496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lang="en-US" altLang="ko-Kore-KR" sz="2000" b="0" i="0" u="none" strike="noStrike" dirty="0">
              <a:solidFill>
                <a:srgbClr val="0F0F0F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lang="en-US" altLang="ko-Kore-KR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원화를</a:t>
            </a:r>
            <a:r>
              <a:rPr lang="ko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외화로</a:t>
            </a:r>
            <a:r>
              <a:rPr lang="en-US" altLang="ko-KR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외화를 원화로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양방향으로 환산 가능한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환율 계산기 </a:t>
            </a:r>
            <a:endParaRPr kumimoji="1" lang="en-US" altLang="ko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0006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39537-B069-B294-3858-7F1F35E03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9" name="내용 개체 틀 8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A0F5E52E-9076-64E4-B77A-BCE5EB8F3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866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74A28E4-5442-970D-EB42-DDE5CEA10697}"/>
              </a:ext>
            </a:extLst>
          </p:cNvPr>
          <p:cNvSpPr txBox="1"/>
          <p:nvPr/>
        </p:nvSpPr>
        <p:spPr>
          <a:xfrm>
            <a:off x="6913420" y="5211000"/>
            <a:ext cx="4354077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en-US" altLang="ko-Kore-KR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FMTI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Financial Management Type Indicator</a:t>
            </a: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설문을 통해 자신의 금융 관리 성향 확인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3189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3F9A4-3E77-13C8-06E0-1B871E917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스크린샷, 텍스트, 폰트, 소프트웨어이(가) 표시된 사진&#10;&#10;자동 생성된 설명">
            <a:extLst>
              <a:ext uri="{FF2B5EF4-FFF2-40B4-BE49-F238E27FC236}">
                <a16:creationId xmlns:a16="http://schemas.microsoft.com/office/drawing/2014/main" id="{B5B0D62B-B04D-B1FE-9D3D-EE976D0E6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89935" y="0"/>
            <a:ext cx="14371869" cy="6492875"/>
          </a:xfrm>
        </p:spPr>
      </p:pic>
    </p:spTree>
    <p:extLst>
      <p:ext uri="{BB962C8B-B14F-4D97-AF65-F5344CB8AC3E}">
        <p14:creationId xmlns:p14="http://schemas.microsoft.com/office/powerpoint/2010/main" val="2223936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146</Words>
  <Application>Microsoft Macintosh PowerPoint</Application>
  <PresentationFormat>와이드스크린</PresentationFormat>
  <Paragraphs>29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Apple SD Gothic Neo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cathy950720@gmail.com</dc:creator>
  <cp:lastModifiedBy>cathy950720@gmail.com</cp:lastModifiedBy>
  <cp:revision>1</cp:revision>
  <dcterms:created xsi:type="dcterms:W3CDTF">2023-11-24T01:52:44Z</dcterms:created>
  <dcterms:modified xsi:type="dcterms:W3CDTF">2023-11-24T03:28:11Z</dcterms:modified>
</cp:coreProperties>
</file>

<file path=docProps/thumbnail.jpeg>
</file>